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B6F5-73F9-44B7-9CAF-00328ED752D6}" type="datetimeFigureOut">
              <a:rPr lang="he-IL" smtClean="0"/>
              <a:t>י"א/טבת/תשע"ז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6663-177E-4520-B42F-4D4AFB2FF8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89921"/>
      </p:ext>
    </p:extLst>
  </p:cSld>
  <p:clrMapOvr>
    <a:masterClrMapping/>
  </p:clrMapOvr>
  <p:transition spd="med" advClick="0" advTm="2000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B6F5-73F9-44B7-9CAF-00328ED752D6}" type="datetimeFigureOut">
              <a:rPr lang="he-IL" smtClean="0"/>
              <a:t>י"א/טבת/תשע"ז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6663-177E-4520-B42F-4D4AFB2FF8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4651262"/>
      </p:ext>
    </p:extLst>
  </p:cSld>
  <p:clrMapOvr>
    <a:masterClrMapping/>
  </p:clrMapOvr>
  <p:transition spd="med" advClick="0" advTm="2000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B6F5-73F9-44B7-9CAF-00328ED752D6}" type="datetimeFigureOut">
              <a:rPr lang="he-IL" smtClean="0"/>
              <a:t>י"א/טבת/תשע"ז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6663-177E-4520-B42F-4D4AFB2FF8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5914838"/>
      </p:ext>
    </p:extLst>
  </p:cSld>
  <p:clrMapOvr>
    <a:masterClrMapping/>
  </p:clrMapOvr>
  <p:transition spd="med" advClick="0" advTm="2000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B6F5-73F9-44B7-9CAF-00328ED752D6}" type="datetimeFigureOut">
              <a:rPr lang="he-IL" smtClean="0"/>
              <a:t>י"א/טבת/תשע"ז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6663-177E-4520-B42F-4D4AFB2FF8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6730085"/>
      </p:ext>
    </p:extLst>
  </p:cSld>
  <p:clrMapOvr>
    <a:masterClrMapping/>
  </p:clrMapOvr>
  <p:transition spd="med" advClick="0" advTm="2000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B6F5-73F9-44B7-9CAF-00328ED752D6}" type="datetimeFigureOut">
              <a:rPr lang="he-IL" smtClean="0"/>
              <a:t>י"א/טבת/תשע"ז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6663-177E-4520-B42F-4D4AFB2FF8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5701573"/>
      </p:ext>
    </p:extLst>
  </p:cSld>
  <p:clrMapOvr>
    <a:masterClrMapping/>
  </p:clrMapOvr>
  <p:transition spd="med" advClick="0" advTm="2000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B6F5-73F9-44B7-9CAF-00328ED752D6}" type="datetimeFigureOut">
              <a:rPr lang="he-IL" smtClean="0"/>
              <a:t>י"א/טבת/תשע"ז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6663-177E-4520-B42F-4D4AFB2FF8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1247739"/>
      </p:ext>
    </p:extLst>
  </p:cSld>
  <p:clrMapOvr>
    <a:masterClrMapping/>
  </p:clrMapOvr>
  <p:transition spd="med" advClick="0" advTm="2000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B6F5-73F9-44B7-9CAF-00328ED752D6}" type="datetimeFigureOut">
              <a:rPr lang="he-IL" smtClean="0"/>
              <a:t>י"א/טבת/תשע"ז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6663-177E-4520-B42F-4D4AFB2FF8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3203985"/>
      </p:ext>
    </p:extLst>
  </p:cSld>
  <p:clrMapOvr>
    <a:masterClrMapping/>
  </p:clrMapOvr>
  <p:transition spd="med" advClick="0" advTm="2000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B6F5-73F9-44B7-9CAF-00328ED752D6}" type="datetimeFigureOut">
              <a:rPr lang="he-IL" smtClean="0"/>
              <a:t>י"א/טבת/תשע"ז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6663-177E-4520-B42F-4D4AFB2FF8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6173964"/>
      </p:ext>
    </p:extLst>
  </p:cSld>
  <p:clrMapOvr>
    <a:masterClrMapping/>
  </p:clrMapOvr>
  <p:transition spd="med" advClick="0" advTm="2000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B6F5-73F9-44B7-9CAF-00328ED752D6}" type="datetimeFigureOut">
              <a:rPr lang="he-IL" smtClean="0"/>
              <a:t>י"א/טבת/תשע"ז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6663-177E-4520-B42F-4D4AFB2FF8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4127508"/>
      </p:ext>
    </p:extLst>
  </p:cSld>
  <p:clrMapOvr>
    <a:masterClrMapping/>
  </p:clrMapOvr>
  <p:transition spd="med" advClick="0" advTm="2000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B6F5-73F9-44B7-9CAF-00328ED752D6}" type="datetimeFigureOut">
              <a:rPr lang="he-IL" smtClean="0"/>
              <a:t>י"א/טבת/תשע"ז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6663-177E-4520-B42F-4D4AFB2FF8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2518539"/>
      </p:ext>
    </p:extLst>
  </p:cSld>
  <p:clrMapOvr>
    <a:masterClrMapping/>
  </p:clrMapOvr>
  <p:transition spd="med" advClick="0" advTm="2000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B6F5-73F9-44B7-9CAF-00328ED752D6}" type="datetimeFigureOut">
              <a:rPr lang="he-IL" smtClean="0"/>
              <a:t>י"א/טבת/תשע"ז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6663-177E-4520-B42F-4D4AFB2FF8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0353284"/>
      </p:ext>
    </p:extLst>
  </p:cSld>
  <p:clrMapOvr>
    <a:masterClrMapping/>
  </p:clrMapOvr>
  <p:transition spd="med" advClick="0" advTm="2000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8B6F5-73F9-44B7-9CAF-00328ED752D6}" type="datetimeFigureOut">
              <a:rPr lang="he-IL" smtClean="0"/>
              <a:t>י"א/טבת/תשע"ז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6663-177E-4520-B42F-4D4AFB2FF8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781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">
    <p:dissolve/>
    <p:sndAc>
      <p:stSnd>
        <p:snd r:embed="rId13" name="chimes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תמונה 76" descr="C:\Users\JACOB 12\Documents\תמונות\תמונות איתי\התנתקות\a-3.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30" y="3933056"/>
            <a:ext cx="4128135" cy="268541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מלבן 40"/>
          <p:cNvSpPr/>
          <p:nvPr/>
        </p:nvSpPr>
        <p:spPr>
          <a:xfrm>
            <a:off x="1475656" y="116632"/>
            <a:ext cx="56762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u="sng" dirty="0"/>
              <a:t>סיפור ההתנתקות ממבט עיניו של ניצב במשטרת ישראל</a:t>
            </a:r>
            <a:endParaRPr lang="en-US" dirty="0"/>
          </a:p>
          <a:p>
            <a:r>
              <a:rPr lang="he-IL" dirty="0"/>
              <a:t> </a:t>
            </a:r>
            <a:endParaRPr lang="en-US" dirty="0"/>
          </a:p>
          <a:p>
            <a:r>
              <a:rPr lang="he-IL" dirty="0"/>
              <a:t> </a:t>
            </a:r>
            <a:endParaRPr lang="en-US" dirty="0"/>
          </a:p>
        </p:txBody>
      </p:sp>
      <p:pic>
        <p:nvPicPr>
          <p:cNvPr id="79" name="תמונה 78" descr="C:\Users\JACOB 12\Documents\תמונות\תמונות איתי\התנתקות\אשבשטח4.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4928198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377865" y="4437112"/>
            <a:ext cx="23705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  </a:t>
            </a:r>
            <a:r>
              <a:rPr lang="he-IL" b="1" dirty="0" smtClean="0"/>
              <a:t>עיר האוהלים "רעים"      </a:t>
            </a:r>
          </a:p>
          <a:p>
            <a:r>
              <a:rPr lang="he-IL" b="1" dirty="0"/>
              <a:t> </a:t>
            </a:r>
            <a:r>
              <a:rPr lang="he-IL" b="1" dirty="0" smtClean="0"/>
              <a:t>      ממעוף הציפור</a:t>
            </a:r>
            <a:endParaRPr lang="he-IL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51941" y="2132856"/>
            <a:ext cx="18125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כניסה לישוב – טרם הפינוי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4176201737"/>
      </p:ext>
    </p:extLst>
  </p:cSld>
  <p:clrMapOvr>
    <a:masterClrMapping/>
  </p:clrMapOvr>
  <p:transition spd="med" advClick="0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תמונה 3" descr="תיאור: C:\Users\JACOB 12\Documents\תמונות\תמונות איתי\התנתקות\2004_0104Image0046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62904"/>
            <a:ext cx="2942902" cy="220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תמונה 6" descr="תיאור: C:\Users\JACOB 12\Documents\תמונות\תמונות איתי\התנתקות\2004_0104Image0021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19" y="2330761"/>
            <a:ext cx="2953561" cy="221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תמונה 9" descr="תיאור: C:\Users\JACOB 12\Documents\תמונות\תמונות איתי\התנתקות\2004_0104Image0040.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17290"/>
            <a:ext cx="2911475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תמונה 4" descr="תיאור: C:\Users\JACOB 12\Documents\תמונות\תמונות איתי\התנתקות\1התנתקותת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62049"/>
            <a:ext cx="3704403" cy="215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תמונה 16" descr="תיאור: C:\Users\JACOB 12\Documents\תמונות\תמונות איתי\התנתקות\DSC03553.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8038"/>
            <a:ext cx="2674938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-468560" y="1948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57200" y="2392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57200" y="4411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David" pitchFamily="34" charset="-79"/>
                <a:cs typeface="Arial" pitchFamily="34" charset="0"/>
              </a:rPr>
              <a:t>         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57200" y="6599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57200" y="10218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David" pitchFamily="34" charset="-79"/>
                <a:cs typeface="Arial" pitchFamily="34" charset="0"/>
              </a:rPr>
              <a:t>   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תמונה 11" descr="C:\Users\JACOB 12\Documents\תמונות\תמונות איתי\התנתקות\DSC03553.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17202"/>
            <a:ext cx="2948418" cy="21757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903640" y="423017"/>
            <a:ext cx="3240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המתפלל האחרון בבית הכנסת "כפר דרום"</a:t>
            </a:r>
            <a:endParaRPr lang="he-IL" dirty="0"/>
          </a:p>
        </p:txBody>
      </p:sp>
      <p:cxnSp>
        <p:nvCxnSpPr>
          <p:cNvPr id="9" name="מחבר חץ ישר 8"/>
          <p:cNvCxnSpPr>
            <a:stCxn id="7" idx="2"/>
          </p:cNvCxnSpPr>
          <p:nvPr/>
        </p:nvCxnSpPr>
        <p:spPr>
          <a:xfrm>
            <a:off x="7523820" y="1069348"/>
            <a:ext cx="864604" cy="34656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5085184"/>
            <a:ext cx="1337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/>
              <a:t>משכנעים מתפלל בבית הכנסת</a:t>
            </a:r>
            <a:endParaRPr lang="he-IL" sz="1200" b="1" dirty="0"/>
          </a:p>
        </p:txBody>
      </p:sp>
    </p:spTree>
    <p:extLst>
      <p:ext uri="{BB962C8B-B14F-4D97-AF65-F5344CB8AC3E}">
        <p14:creationId xmlns:p14="http://schemas.microsoft.com/office/powerpoint/2010/main" val="62581566"/>
      </p:ext>
    </p:extLst>
  </p:cSld>
  <p:clrMapOvr>
    <a:masterClrMapping/>
  </p:clrMapOvr>
  <p:transition spd="med" advClick="0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:\Users\JACOB 12\Documents\תמונות\תמונות איתי\התנתקות\DSC03561.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624"/>
            <a:ext cx="3089910" cy="184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תמונה 2" descr="C:\Users\JACOB 12\Documents\תמונות\תמונות איתי\התנתקות\1שוטרים בהתחברות 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624"/>
            <a:ext cx="2508885" cy="18821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2049" name="תמונה 18" descr="תיאור: C:\Users\JACOB 12\Documents\תמונות\תמונות איתי\התנתקות\DSCF001.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29" y="1965281"/>
            <a:ext cx="4680520" cy="25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3192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תמונה 6" descr="C:\Users\JACOB 12\Documents\תמונות\תמונות איתי\התנתקות\DSCF00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653136"/>
            <a:ext cx="2952093" cy="217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תמונה 7" descr="C:\Users\JACOB 12\Documents\תמונות\תמונות איתי\התנתקות\DSCF0017.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8" y="4551653"/>
            <a:ext cx="3378292" cy="227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676949" y="2030080"/>
            <a:ext cx="3167855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 smtClean="0"/>
              <a:t>"נערי הגבעות" מתבצרים על גגות הבתים</a:t>
            </a:r>
            <a:endParaRPr lang="he-IL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65971" y="815295"/>
            <a:ext cx="122413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 smtClean="0"/>
              <a:t>כוח שיטור</a:t>
            </a:r>
            <a:endParaRPr lang="he-IL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3501008"/>
            <a:ext cx="1944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אימון על מודל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456837063"/>
      </p:ext>
    </p:extLst>
  </p:cSld>
  <p:clrMapOvr>
    <a:masterClrMapping/>
  </p:clrMapOvr>
  <p:transition spd="med" advClick="0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תמונה 15" descr="תיאור: C:\Users\JACOB 12\Documents\תמונות\תמונות איתי\התנתקות\DSC_0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54" y="2728989"/>
            <a:ext cx="2849563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תמונה 21" descr="תיאור: C:\Users\JACOB 12\Documents\תמונות\תמונות איתי\התנתקות\DSCF0053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8600"/>
            <a:ext cx="3101975" cy="23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תמונה 22" descr="תיאור: C:\Users\JACOB 12\Documents\תמונות\תמונות איתי\התנתקות\DSCF0180.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57" y="2371928"/>
            <a:ext cx="31019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תמונה 24" descr="תיאור: C:\Users\JACOB 12\Documents\תמונות\תמונות איתי\התנתקות\DSCF0303.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770" y="4797152"/>
            <a:ext cx="2552700" cy="191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תמונה 23" descr="תיאור: C:\Users\JACOB 12\Documents\תמונות\תמונות איתי\התנתקות\DSCF0213.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7" y="4696028"/>
            <a:ext cx="33305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57200" y="2354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57200" y="468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David" pitchFamily="34" charset="-79"/>
                <a:cs typeface="Arial" pitchFamily="34" charset="0"/>
              </a:rPr>
              <a:t>     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57200" y="701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David" pitchFamily="34" charset="-79"/>
                <a:cs typeface="Arial" pitchFamily="34" charset="0"/>
              </a:rPr>
              <a:t>   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8923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David" pitchFamily="34" charset="-79"/>
                <a:cs typeface="Arial" pitchFamily="34" charset="0"/>
              </a:rPr>
              <a:t>        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1079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David" pitchFamily="34" charset="-79"/>
                <a:cs typeface="Arial" pitchFamily="34" charset="0"/>
              </a:rPr>
              <a:t>                              </a:t>
            </a: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תמונה 12" descr="C:\Users\JACOB 12\Documents\תמונות\תמונות איתי\התנתקות\DSC_014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8600"/>
            <a:ext cx="2961005" cy="19665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436096" y="228600"/>
            <a:ext cx="34563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dirty="0" smtClean="0"/>
              <a:t>ישיבת שטח עם מפכ"ל המשטרה</a:t>
            </a:r>
            <a:endParaRPr lang="he-IL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-16907" y="764704"/>
            <a:ext cx="165618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/>
              <a:t>פרשי המשטרה</a:t>
            </a:r>
            <a:endParaRPr lang="he-IL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3212976"/>
            <a:ext cx="18123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smtClean="0"/>
              <a:t>מקלחת מאולתרת בעיר האוהלים</a:t>
            </a:r>
            <a:endParaRPr lang="he-IL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93888" y="4869160"/>
            <a:ext cx="14401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 err="1" smtClean="0"/>
              <a:t>המכת"ז</a:t>
            </a:r>
            <a:r>
              <a:rPr lang="he-IL" sz="1400" b="1" dirty="0" smtClean="0"/>
              <a:t>- מכונה להתזת מים </a:t>
            </a:r>
            <a:endParaRPr lang="he-IL" sz="1400" b="1" dirty="0"/>
          </a:p>
        </p:txBody>
      </p:sp>
      <p:cxnSp>
        <p:nvCxnSpPr>
          <p:cNvPr id="14" name="מחבר חץ ישר 13"/>
          <p:cNvCxnSpPr/>
          <p:nvPr/>
        </p:nvCxnSpPr>
        <p:spPr>
          <a:xfrm flipH="1" flipV="1">
            <a:off x="6804248" y="3736196"/>
            <a:ext cx="936104" cy="11329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736887"/>
      </p:ext>
    </p:extLst>
  </p:cSld>
  <p:clrMapOvr>
    <a:masterClrMapping/>
  </p:clrMapOvr>
  <p:transition spd="med" advClick="0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תמונה 31" descr="תיאור: C:\Users\JACOB 12\Documents\תמונות\תמונות איתי\התנתקות\DSCF0659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0" y="2564904"/>
            <a:ext cx="3081908" cy="206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תמונה 26" descr="תיאור: C:\Users\JACOB 12\Documents\תמונות\תמונות איתי\התנתקות\DSCF0412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24" y="155077"/>
            <a:ext cx="3208338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תמונה 29" descr="תיאור: C:\Users\JACOB 12\Documents\תמונות\תמונות איתי\התנתקות\DSCF0619.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35513"/>
            <a:ext cx="3352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תמונה 30" descr="תיאור: C:\Users\JACOB 12\Documents\תמונות\תמונות איתי\התנתקות\DSCF0645.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92" y="4678363"/>
            <a:ext cx="29178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57200" y="4792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David" pitchFamily="34" charset="-79"/>
                <a:cs typeface="Arial" pitchFamily="34" charset="0"/>
              </a:rPr>
              <a:t>   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200" y="6697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David" pitchFamily="34" charset="-79"/>
                <a:cs typeface="Arial" pitchFamily="34" charset="0"/>
              </a:rPr>
              <a:t>    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8716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תמונה 10" descr="C:\Users\JACOB 12\Documents\תמונות\תמונות איתי\התנתקות\DSCF0368.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17" y="160337"/>
            <a:ext cx="3139757" cy="24045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525714" y="3414042"/>
            <a:ext cx="13724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פינוי במכולות</a:t>
            </a:r>
            <a:endParaRPr lang="he-IL" dirty="0"/>
          </a:p>
        </p:txBody>
      </p:sp>
      <p:cxnSp>
        <p:nvCxnSpPr>
          <p:cNvPr id="9" name="מחבר חץ ישר 8"/>
          <p:cNvCxnSpPr/>
          <p:nvPr/>
        </p:nvCxnSpPr>
        <p:spPr>
          <a:xfrm flipV="1">
            <a:off x="4211960" y="2277020"/>
            <a:ext cx="1418456" cy="9523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H="1" flipV="1">
            <a:off x="3419872" y="2060848"/>
            <a:ext cx="792088" cy="11685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 flipH="1">
            <a:off x="2699792" y="3229376"/>
            <a:ext cx="1512168" cy="556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13208" y="3934192"/>
            <a:ext cx="51125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               פינוי מתבצרים מהגגות</a:t>
            </a:r>
            <a:endParaRPr lang="he-IL" dirty="0"/>
          </a:p>
        </p:txBody>
      </p:sp>
      <p:cxnSp>
        <p:nvCxnSpPr>
          <p:cNvPr id="18" name="מחבר חץ ישר 17"/>
          <p:cNvCxnSpPr/>
          <p:nvPr/>
        </p:nvCxnSpPr>
        <p:spPr>
          <a:xfrm flipH="1">
            <a:off x="4766320" y="4303524"/>
            <a:ext cx="1533872" cy="3289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>
            <a:off x="6444208" y="4303524"/>
            <a:ext cx="1080120" cy="3289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291617"/>
      </p:ext>
    </p:extLst>
  </p:cSld>
  <p:clrMapOvr>
    <a:masterClrMapping/>
  </p:clrMapOvr>
  <p:transition spd="med" advClick="0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תמונה 33" descr="תיאור: C:\Users\JACOB 12\Documents\תמונות\תמונות איתי\התנתקות\IMG_1568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10" y="4221088"/>
            <a:ext cx="3230563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תמונה 32" descr="תיאור: C:\Users\JACOB 12\Documents\תמונות\תמונות איתי\התנתקות\DSCN1989.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8312"/>
            <a:ext cx="2743200" cy="19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תמונה 35" descr="תיאור: C:\Users\JACOB 12\Documents\תמונות\תמונות איתי\התנתקות\IMG_1914.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67" y="2119409"/>
            <a:ext cx="309403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2827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57200" y="480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David" pitchFamily="34" charset="-79"/>
                <a:cs typeface="Arial" pitchFamily="34" charset="0"/>
              </a:rPr>
              <a:t>      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" y="678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תמונה 8" descr="C:\Users\JACOB 12\Documents\תמונות\תמונות איתי\התנתקות\DSCF0579.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679"/>
            <a:ext cx="3572123" cy="278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תמונה 9" descr="C:\Users\JACOB 12\Documents\תמונות\תמונות איתי\התנתקות\הפגנות בשטח 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934460" cy="29502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932040" y="2907794"/>
            <a:ext cx="352839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/>
              <a:t>עם דוברת צה"ל תנ"צ מירי רגב</a:t>
            </a:r>
            <a:endParaRPr lang="he-IL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48680"/>
            <a:ext cx="12344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סיור בשטח</a:t>
            </a:r>
            <a:endParaRPr lang="he-IL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1580" y="4266275"/>
            <a:ext cx="2520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ניצב רז והמפכ"ל </a:t>
            </a:r>
            <a:r>
              <a:rPr lang="he-IL" b="1" dirty="0" err="1" smtClean="0"/>
              <a:t>קראדי</a:t>
            </a:r>
            <a:r>
              <a:rPr lang="he-IL" b="1" dirty="0" smtClean="0"/>
              <a:t> </a:t>
            </a:r>
            <a:endParaRPr lang="he-IL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6379210"/>
            <a:ext cx="3575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/>
              <a:t>קבלת הפנים בישוב – טרם הפינוי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122049879"/>
      </p:ext>
    </p:extLst>
  </p:cSld>
  <p:clrMapOvr>
    <a:masterClrMapping/>
  </p:clrMapOvr>
  <p:transition spd="med" advClick="0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תמונה 34" descr="תיאור: C:\Users\JACOB 12\Documents\תמונות\תמונות איתי\התנתקות\IMG_1638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4076700" cy="305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תמונה 36" descr="תיאור: C:\Users\JACOB 12\Documents\תמונות\תמונות איתי\התנתקות\IMG_1924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52"/>
            <a:ext cx="2639144" cy="197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תמונה 37" descr="תיאור: C:\Users\JACOB 12\Documents\תמונות\תמונות איתי\התנתקות\IMG_1980.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7" y="2217355"/>
            <a:ext cx="3040063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תמונה 38" descr="תיאור: C:\Users\JACOB 12\Documents\תמונות\תמונות איתי\התנתקות\אש בשטח 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16" y="4625268"/>
            <a:ext cx="27971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תמונה 40" descr="תיאור: C:\Users\JACOB 12\Documents\תמונות\תמונות איתי\התנתקות\אש בשטח1.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4838"/>
            <a:ext cx="2659063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57200" y="3513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David" pitchFamily="34" charset="-79"/>
                <a:cs typeface="Arial" pitchFamily="34" charset="0"/>
              </a:rPr>
              <a:t>       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57200" y="512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57200" y="739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David" pitchFamily="34" charset="-79"/>
                <a:cs typeface="Arial" pitchFamily="34" charset="0"/>
              </a:rPr>
              <a:t>             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57200" y="9494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David" pitchFamily="34" charset="-79"/>
                <a:cs typeface="Arial" pitchFamily="34" charset="0"/>
              </a:rPr>
              <a:t>        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57200" y="11491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תמונה 12" descr="C:\Users\JACOB 12\Documents\תמונות\תמונות איתי\התנתקות\אש בשטח1.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21696"/>
            <a:ext cx="3672408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906110" y="3513137"/>
            <a:ext cx="38884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מראות קשים בעת הפינוי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278274160"/>
      </p:ext>
    </p:extLst>
  </p:cSld>
  <p:clrMapOvr>
    <a:masterClrMapping/>
  </p:clrMapOvr>
  <p:transition spd="med" advClick="0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תמונה 43" descr="תיאור: C:\Users\JACOB 12\Documents\תמונות\תמונות איתי\התנתקות\התנתקות 6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981"/>
            <a:ext cx="4439287" cy="295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תמונה 44" descr="תיאור: C:\Users\JACOB 12\Documents\תמונות\תמונות איתי\התנתקות\יוסי הצדיק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1" y="145981"/>
            <a:ext cx="3929162" cy="295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תמונה 45" descr="תיאור: C:\Users\JACOB 12\Documents\תמונות\תמונות איתי\התנתקות\כובע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973" y="3861048"/>
            <a:ext cx="3812584" cy="28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2674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David" pitchFamily="34" charset="-79"/>
                <a:cs typeface="Arial" pitchFamily="34" charset="0"/>
              </a:rPr>
              <a:t>    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57200" y="5014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" y="8955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2602" y="3284984"/>
            <a:ext cx="45490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תפילה לאל אחד : מפונה ומפנה</a:t>
            </a:r>
            <a:endParaRPr lang="he-IL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445224"/>
            <a:ext cx="21497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עם ישראל חי  !</a:t>
            </a:r>
            <a:endParaRPr lang="he-I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96231"/>
      </p:ext>
    </p:extLst>
  </p:cSld>
  <p:clrMapOvr>
    <a:masterClrMapping/>
  </p:clrMapOvr>
  <p:transition spd="med" advClick="0" advTm="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113</Words>
  <Application>Microsoft Office PowerPoint</Application>
  <PresentationFormat>‫הצגה על המסך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Calibri</vt:lpstr>
      <vt:lpstr>David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JACOB 12</dc:creator>
  <cp:lastModifiedBy>ולנטין אלכסנדר</cp:lastModifiedBy>
  <cp:revision>19</cp:revision>
  <dcterms:created xsi:type="dcterms:W3CDTF">2017-01-03T09:41:47Z</dcterms:created>
  <dcterms:modified xsi:type="dcterms:W3CDTF">2017-01-09T08:40:46Z</dcterms:modified>
</cp:coreProperties>
</file>