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4" r:id="rId13"/>
    <p:sldId id="269" r:id="rId14"/>
    <p:sldId id="268" r:id="rId15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73" d="100"/>
          <a:sy n="73" d="100"/>
        </p:scale>
        <p:origin x="3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0C578E2-8F97-4392-872F-6A086DA9E7D3}" type="datetimeFigureOut">
              <a:rPr lang="he-IL" smtClean="0"/>
              <a:t>ג'/סיון/תשע"ז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1CE22CB-2582-4926-A5A3-066859EC50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95484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5A0AF-13C6-4942-BC8A-9F6438990238}" type="datetimeFigureOut">
              <a:rPr lang="he-IL" smtClean="0"/>
              <a:t>ג'/סיון/תשע"ז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63C8D-5EC6-41F9-9011-CF534455F64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28440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5A0AF-13C6-4942-BC8A-9F6438990238}" type="datetimeFigureOut">
              <a:rPr lang="he-IL" smtClean="0"/>
              <a:t>ג'/סיון/תשע"ז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63C8D-5EC6-41F9-9011-CF534455F64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06509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5A0AF-13C6-4942-BC8A-9F6438990238}" type="datetimeFigureOut">
              <a:rPr lang="he-IL" smtClean="0"/>
              <a:t>ג'/סיון/תשע"ז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63C8D-5EC6-41F9-9011-CF534455F64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88768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5A0AF-13C6-4942-BC8A-9F6438990238}" type="datetimeFigureOut">
              <a:rPr lang="he-IL" smtClean="0"/>
              <a:t>ג'/סיון/תשע"ז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63C8D-5EC6-41F9-9011-CF534455F64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74563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5A0AF-13C6-4942-BC8A-9F6438990238}" type="datetimeFigureOut">
              <a:rPr lang="he-IL" smtClean="0"/>
              <a:t>ג'/סיון/תשע"ז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63C8D-5EC6-41F9-9011-CF534455F64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51830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5A0AF-13C6-4942-BC8A-9F6438990238}" type="datetimeFigureOut">
              <a:rPr lang="he-IL" smtClean="0"/>
              <a:t>ג'/סיון/תשע"ז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63C8D-5EC6-41F9-9011-CF534455F64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20617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5A0AF-13C6-4942-BC8A-9F6438990238}" type="datetimeFigureOut">
              <a:rPr lang="he-IL" smtClean="0"/>
              <a:t>ג'/סיון/תשע"ז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63C8D-5EC6-41F9-9011-CF534455F64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40214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5A0AF-13C6-4942-BC8A-9F6438990238}" type="datetimeFigureOut">
              <a:rPr lang="he-IL" smtClean="0"/>
              <a:t>ג'/סיון/תשע"ז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63C8D-5EC6-41F9-9011-CF534455F64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84975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5A0AF-13C6-4942-BC8A-9F6438990238}" type="datetimeFigureOut">
              <a:rPr lang="he-IL" smtClean="0"/>
              <a:t>ג'/סיון/תשע"ז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63C8D-5EC6-41F9-9011-CF534455F64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16381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5A0AF-13C6-4942-BC8A-9F6438990238}" type="datetimeFigureOut">
              <a:rPr lang="he-IL" smtClean="0"/>
              <a:t>ג'/סיון/תשע"ז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63C8D-5EC6-41F9-9011-CF534455F64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09515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5A0AF-13C6-4942-BC8A-9F6438990238}" type="datetimeFigureOut">
              <a:rPr lang="he-IL" smtClean="0"/>
              <a:t>ג'/סיון/תשע"ז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63C8D-5EC6-41F9-9011-CF534455F64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65598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5A0AF-13C6-4942-BC8A-9F6438990238}" type="datetimeFigureOut">
              <a:rPr lang="he-IL" smtClean="0"/>
              <a:t>ג'/סיון/תשע"ז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63C8D-5EC6-41F9-9011-CF534455F64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915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1524000" y="947647"/>
            <a:ext cx="9144000" cy="2840037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/>
          <a:p>
            <a:r>
              <a:rPr lang="he-IL" sz="5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רחל קיסוס</a:t>
            </a:r>
            <a:endParaRPr lang="he-IL" sz="5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כותרת משנה 5"/>
          <p:cNvSpPr>
            <a:spLocks noGrp="1"/>
          </p:cNvSpPr>
          <p:nvPr>
            <p:ph type="subTitle" idx="1"/>
          </p:nvPr>
        </p:nvSpPr>
        <p:spPr>
          <a:xfrm>
            <a:off x="1524000" y="4329497"/>
            <a:ext cx="9144000" cy="1655762"/>
          </a:xfrm>
        </p:spPr>
        <p:txBody>
          <a:bodyPr/>
          <a:lstStyle/>
          <a:p>
            <a:r>
              <a:rPr lang="he-IL" dirty="0"/>
              <a:t>ערכה: לירון אהרון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266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C9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rgbClr val="CFC9B5"/>
          </a:solidFill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4000">
                <a:schemeClr val="bg2"/>
              </a:gs>
              <a:gs pos="10000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laqu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14866" y="2490788"/>
            <a:ext cx="3062785" cy="1876425"/>
          </a:xfrm>
          <a:prstGeom prst="plaque">
            <a:avLst>
              <a:gd name="adj" fmla="val 11524"/>
            </a:avLst>
          </a:prstGeom>
          <a:gradFill>
            <a:gsLst>
              <a:gs pos="0">
                <a:schemeClr val="bg1">
                  <a:alpha val="64000"/>
                </a:schemeClr>
              </a:gs>
              <a:gs pos="85000">
                <a:schemeClr val="bg1"/>
              </a:gs>
              <a:gs pos="100000">
                <a:schemeClr val="bg2"/>
              </a:gs>
            </a:gsLst>
            <a:path path="circle">
              <a:fillToRect l="50000" t="50000" r="50000" b="50000"/>
            </a:path>
          </a:gradFill>
          <a:ln w="127000" cmpd="thickThin">
            <a:solidFill>
              <a:schemeClr val="bg1">
                <a:lumMod val="75000"/>
              </a:schemeClr>
            </a:solidFill>
            <a:miter lim="800000"/>
          </a:ln>
          <a:effectLst>
            <a:outerShdw blurRad="114300" sx="101000" sy="101000" algn="ctr" rotWithShape="0">
              <a:schemeClr val="tx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7" r="6509" b="-1"/>
          <a:stretch/>
        </p:blipFill>
        <p:spPr>
          <a:xfrm>
            <a:off x="-1" y="10"/>
            <a:ext cx="8129873" cy="68579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89335" y="2759242"/>
            <a:ext cx="2728897" cy="1331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</a:pPr>
            <a:r>
              <a:rPr lang="en-US" sz="2800" dirty="0" err="1">
                <a:latin typeface="+mj-lt"/>
                <a:ea typeface="+mj-ea"/>
                <a:cs typeface="+mj-cs"/>
              </a:rPr>
              <a:t>רחל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ובעלה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יוסף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וחבריהם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נהנים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ויושבים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יחדיו</a:t>
            </a:r>
            <a:endParaRPr lang="en-US" sz="28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00013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C9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rgbClr val="CFC9B5"/>
          </a:solidFill>
          <a:effectLst/>
        </p:spPr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4000">
                <a:schemeClr val="bg2"/>
              </a:gs>
              <a:gs pos="10000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Plaqu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14866" y="2490788"/>
            <a:ext cx="3062785" cy="1876425"/>
          </a:xfrm>
          <a:prstGeom prst="plaque">
            <a:avLst>
              <a:gd name="adj" fmla="val 11524"/>
            </a:avLst>
          </a:prstGeom>
          <a:gradFill>
            <a:gsLst>
              <a:gs pos="0">
                <a:schemeClr val="bg1">
                  <a:alpha val="64000"/>
                </a:schemeClr>
              </a:gs>
              <a:gs pos="85000">
                <a:schemeClr val="bg1"/>
              </a:gs>
              <a:gs pos="100000">
                <a:schemeClr val="bg2"/>
              </a:gs>
            </a:gsLst>
            <a:path path="circle">
              <a:fillToRect l="50000" t="50000" r="50000" b="50000"/>
            </a:path>
          </a:gradFill>
          <a:ln w="127000" cmpd="thickThin">
            <a:solidFill>
              <a:schemeClr val="bg1">
                <a:lumMod val="75000"/>
              </a:schemeClr>
            </a:solidFill>
            <a:miter lim="800000"/>
          </a:ln>
          <a:effectLst>
            <a:outerShdw blurRad="114300" sx="101000" sy="101000" algn="ctr" rotWithShape="0">
              <a:schemeClr val="tx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4786" b="-1"/>
          <a:stretch/>
        </p:blipFill>
        <p:spPr>
          <a:xfrm>
            <a:off x="-1" y="10"/>
            <a:ext cx="8129873" cy="68579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89335" y="2759242"/>
            <a:ext cx="2728897" cy="1331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</a:pPr>
            <a:r>
              <a:rPr lang="en-US" sz="2800" dirty="0" err="1">
                <a:latin typeface="+mj-lt"/>
                <a:ea typeface="+mj-ea"/>
                <a:cs typeface="+mj-cs"/>
              </a:rPr>
              <a:t>יוסף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בעלה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של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רחל</a:t>
            </a:r>
            <a:endParaRPr lang="en-US" sz="28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73123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C9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rgbClr val="CFC9B5"/>
          </a:solidFill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4000">
                <a:schemeClr val="bg2"/>
              </a:gs>
              <a:gs pos="10000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laqu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14866" y="2490788"/>
            <a:ext cx="3062785" cy="1876425"/>
          </a:xfrm>
          <a:prstGeom prst="plaque">
            <a:avLst>
              <a:gd name="adj" fmla="val 11524"/>
            </a:avLst>
          </a:prstGeom>
          <a:gradFill>
            <a:gsLst>
              <a:gs pos="0">
                <a:schemeClr val="bg1">
                  <a:alpha val="64000"/>
                </a:schemeClr>
              </a:gs>
              <a:gs pos="85000">
                <a:schemeClr val="bg1"/>
              </a:gs>
              <a:gs pos="100000">
                <a:schemeClr val="bg2"/>
              </a:gs>
            </a:gsLst>
            <a:path path="circle">
              <a:fillToRect l="50000" t="50000" r="50000" b="50000"/>
            </a:path>
          </a:gradFill>
          <a:ln w="127000" cmpd="thickThin">
            <a:solidFill>
              <a:schemeClr val="bg1">
                <a:lumMod val="75000"/>
              </a:schemeClr>
            </a:solidFill>
            <a:miter lim="800000"/>
          </a:ln>
          <a:effectLst>
            <a:outerShdw blurRad="114300" sx="101000" sy="101000" algn="ctr" rotWithShape="0">
              <a:schemeClr val="tx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0" r="18468"/>
          <a:stretch/>
        </p:blipFill>
        <p:spPr>
          <a:xfrm>
            <a:off x="-1" y="10"/>
            <a:ext cx="8129873" cy="68579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89335" y="2759242"/>
            <a:ext cx="2728897" cy="1331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</a:pPr>
            <a:r>
              <a:rPr lang="en-US" sz="2800" dirty="0" err="1">
                <a:latin typeface="+mj-lt"/>
                <a:ea typeface="+mj-ea"/>
                <a:cs typeface="+mj-cs"/>
              </a:rPr>
              <a:t>רחל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ובעלה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יוסף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חוגגים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ונהנים</a:t>
            </a:r>
            <a:endParaRPr lang="en-US" sz="28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04573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מציין מיקום תוכן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2" r="12597"/>
          <a:stretch/>
        </p:blipFill>
        <p:spPr>
          <a:xfrm>
            <a:off x="5867400" y="10"/>
            <a:ext cx="6324601" cy="6857990"/>
          </a:xfrm>
          <a:prstGeom prst="rect">
            <a:avLst/>
          </a:prstGeom>
        </p:spPr>
      </p:pic>
      <p:pic>
        <p:nvPicPr>
          <p:cNvPr id="22" name="Picture 21">
            <a:extLst/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4560914"/>
            <a:ext cx="4869179" cy="1325563"/>
          </a:xfrm>
        </p:spPr>
        <p:txBody>
          <a:bodyPr>
            <a:normAutofit/>
          </a:bodyPr>
          <a:lstStyle/>
          <a:p>
            <a:r>
              <a:rPr lang="he-IL" dirty="0">
                <a:solidFill>
                  <a:srgbClr val="000000"/>
                </a:solidFill>
              </a:rPr>
              <a:t>בית התפוצות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מציין מיקום תוכן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57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l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ציין מיקום תוכן 4" descr="תמונה שמכילה אדם, איש, אחזקה, בגדים&#10;&#10;תיאור שנוצר ברמת מהימנות גבוהה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81"/>
          <a:stretch/>
        </p:blipFill>
        <p:spPr>
          <a:xfrm>
            <a:off x="5867399" y="10"/>
            <a:ext cx="6324601" cy="6857990"/>
          </a:xfrm>
          <a:prstGeom prst="rect">
            <a:avLst/>
          </a:prstGeom>
        </p:spPr>
      </p:pic>
      <p:pic>
        <p:nvPicPr>
          <p:cNvPr id="19" name="Picture 18">
            <a:extLst/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155208" y="5296853"/>
            <a:ext cx="4869179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rtl="0"/>
            <a:r>
              <a:rPr lang="en-US" dirty="0" err="1">
                <a:solidFill>
                  <a:srgbClr val="000000"/>
                </a:solidFill>
              </a:rPr>
              <a:t>תודה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כותרת משנה 2"/>
          <p:cNvSpPr txBox="1">
            <a:spLocks/>
          </p:cNvSpPr>
          <p:nvPr/>
        </p:nvSpPr>
        <p:spPr>
          <a:xfrm>
            <a:off x="-746236" y="2168289"/>
            <a:ext cx="7528035" cy="30479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0000"/>
                </a:solidFill>
              </a:rPr>
              <a:t>סבתא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יקרה</a:t>
            </a:r>
            <a:r>
              <a:rPr lang="en-US" sz="4000" dirty="0">
                <a:solidFill>
                  <a:srgbClr val="000000"/>
                </a:solidFill>
              </a:rPr>
              <a:t>,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0000"/>
                </a:solidFill>
              </a:rPr>
              <a:t>הרגשתי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שהתחברתי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אליך</a:t>
            </a:r>
            <a:r>
              <a:rPr lang="en-US" sz="4000" dirty="0">
                <a:solidFill>
                  <a:srgbClr val="000000"/>
                </a:solidFill>
              </a:rPr>
              <a:t>,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0000"/>
                </a:solidFill>
              </a:rPr>
              <a:t>סוף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סוף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הי</a:t>
            </a:r>
            <a:r>
              <a:rPr lang="he-IL" sz="4000" dirty="0">
                <a:solidFill>
                  <a:srgbClr val="000000"/>
                </a:solidFill>
              </a:rPr>
              <a:t>ת</a:t>
            </a:r>
            <a:r>
              <a:rPr lang="en-US" sz="4000" dirty="0">
                <a:solidFill>
                  <a:srgbClr val="000000"/>
                </a:solidFill>
              </a:rPr>
              <a:t>ה </a:t>
            </a:r>
            <a:r>
              <a:rPr lang="en-US" sz="4000" dirty="0" err="1">
                <a:solidFill>
                  <a:srgbClr val="000000"/>
                </a:solidFill>
              </a:rPr>
              <a:t>לי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0000"/>
                </a:solidFill>
              </a:rPr>
              <a:t>הזדמנות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להכיר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אותך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לעומק</a:t>
            </a:r>
            <a:r>
              <a:rPr lang="en-US" sz="4000" dirty="0">
                <a:solidFill>
                  <a:srgbClr val="000000"/>
                </a:solidFill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0000"/>
                </a:solidFill>
              </a:rPr>
              <a:t>לירון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אהרון</a:t>
            </a:r>
            <a:endParaRPr lang="en-US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599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C9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rgbClr val="CFC9B5"/>
          </a:solidFill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4000">
                <a:schemeClr val="bg2"/>
              </a:gs>
              <a:gs pos="10000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laqu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14866" y="2490788"/>
            <a:ext cx="3062785" cy="1876425"/>
          </a:xfrm>
          <a:prstGeom prst="plaque">
            <a:avLst>
              <a:gd name="adj" fmla="val 11524"/>
            </a:avLst>
          </a:prstGeom>
          <a:gradFill>
            <a:gsLst>
              <a:gs pos="0">
                <a:schemeClr val="bg1">
                  <a:alpha val="64000"/>
                </a:schemeClr>
              </a:gs>
              <a:gs pos="85000">
                <a:schemeClr val="bg1"/>
              </a:gs>
              <a:gs pos="100000">
                <a:schemeClr val="bg2"/>
              </a:gs>
            </a:gsLst>
            <a:path path="circle">
              <a:fillToRect l="50000" t="50000" r="50000" b="50000"/>
            </a:path>
          </a:gradFill>
          <a:ln w="127000" cmpd="thickThin">
            <a:solidFill>
              <a:schemeClr val="bg1">
                <a:lumMod val="75000"/>
              </a:schemeClr>
            </a:solidFill>
            <a:miter lim="800000"/>
          </a:ln>
          <a:effectLst>
            <a:outerShdw blurRad="114300" sx="101000" sy="101000" algn="ctr" rotWithShape="0">
              <a:schemeClr val="tx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תמונה 3" descr="תמונה שמכילה אדם, בניין, אכילה, אישה&#10;&#10;תיאור שנוצר ברמת מהימנות גבוהה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7" r="22681"/>
          <a:stretch/>
        </p:blipFill>
        <p:spPr>
          <a:xfrm>
            <a:off x="-1" y="10"/>
            <a:ext cx="8129873" cy="68579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89335" y="2759242"/>
            <a:ext cx="2728897" cy="1331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</a:pPr>
            <a:r>
              <a:rPr lang="en-US" sz="2800" dirty="0" err="1">
                <a:latin typeface="+mj-lt"/>
                <a:ea typeface="+mj-ea"/>
                <a:cs typeface="+mj-cs"/>
              </a:rPr>
              <a:t>רחל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קיסוס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עם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בתה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הקטנה</a:t>
            </a:r>
            <a:endParaRPr lang="en-US" sz="28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39124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C9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rgbClr val="CFC9B5"/>
          </a:solidFill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4000">
                <a:schemeClr val="bg2"/>
              </a:gs>
              <a:gs pos="10000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laqu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14866" y="2490788"/>
            <a:ext cx="3062785" cy="1876425"/>
          </a:xfrm>
          <a:prstGeom prst="plaque">
            <a:avLst>
              <a:gd name="adj" fmla="val 11524"/>
            </a:avLst>
          </a:prstGeom>
          <a:gradFill>
            <a:gsLst>
              <a:gs pos="0">
                <a:schemeClr val="bg1">
                  <a:alpha val="64000"/>
                </a:schemeClr>
              </a:gs>
              <a:gs pos="85000">
                <a:schemeClr val="bg1"/>
              </a:gs>
              <a:gs pos="100000">
                <a:schemeClr val="bg2"/>
              </a:gs>
            </a:gsLst>
            <a:path path="circle">
              <a:fillToRect l="50000" t="50000" r="50000" b="50000"/>
            </a:path>
          </a:gradFill>
          <a:ln w="127000" cmpd="thickThin">
            <a:solidFill>
              <a:schemeClr val="bg1">
                <a:lumMod val="75000"/>
              </a:schemeClr>
            </a:solidFill>
            <a:miter lim="800000"/>
          </a:ln>
          <a:effectLst>
            <a:outerShdw blurRad="114300" sx="101000" sy="101000" algn="ctr" rotWithShape="0">
              <a:schemeClr val="tx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4" r="1" b="45337"/>
          <a:stretch/>
        </p:blipFill>
        <p:spPr>
          <a:xfrm>
            <a:off x="-1" y="10"/>
            <a:ext cx="8129873" cy="68579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89335" y="2759242"/>
            <a:ext cx="2728897" cy="1331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</a:pPr>
            <a:r>
              <a:rPr lang="en-US" sz="2800" dirty="0" err="1">
                <a:latin typeface="+mj-lt"/>
                <a:ea typeface="+mj-ea"/>
                <a:cs typeface="+mj-cs"/>
              </a:rPr>
              <a:t>רחל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קיסוס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משחקת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עם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בתה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הקטנה</a:t>
            </a:r>
            <a:endParaRPr lang="en-US" sz="28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18919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C9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rgbClr val="CFC9B5"/>
          </a:solidFill>
          <a:effectLst/>
        </p:spPr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4000">
                <a:schemeClr val="bg2"/>
              </a:gs>
              <a:gs pos="10000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Plaqu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14866" y="2490788"/>
            <a:ext cx="3062785" cy="1876425"/>
          </a:xfrm>
          <a:prstGeom prst="plaque">
            <a:avLst>
              <a:gd name="adj" fmla="val 11524"/>
            </a:avLst>
          </a:prstGeom>
          <a:gradFill>
            <a:gsLst>
              <a:gs pos="0">
                <a:schemeClr val="bg1">
                  <a:alpha val="64000"/>
                </a:schemeClr>
              </a:gs>
              <a:gs pos="85000">
                <a:schemeClr val="bg1"/>
              </a:gs>
              <a:gs pos="100000">
                <a:schemeClr val="bg2"/>
              </a:gs>
            </a:gsLst>
            <a:path path="circle">
              <a:fillToRect l="50000" t="50000" r="50000" b="50000"/>
            </a:path>
          </a:gradFill>
          <a:ln w="127000" cmpd="thickThin">
            <a:solidFill>
              <a:schemeClr val="bg1">
                <a:lumMod val="75000"/>
              </a:schemeClr>
            </a:solidFill>
            <a:miter lim="800000"/>
          </a:ln>
          <a:effectLst>
            <a:outerShdw blurRad="114300" sx="101000" sy="101000" algn="ctr" rotWithShape="0">
              <a:schemeClr val="tx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5" r="1" b="50025"/>
          <a:stretch/>
        </p:blipFill>
        <p:spPr>
          <a:xfrm>
            <a:off x="-1" y="10"/>
            <a:ext cx="8129873" cy="68579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89335" y="2759242"/>
            <a:ext cx="2728897" cy="1331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</a:pPr>
            <a:r>
              <a:rPr lang="en-US" sz="2800" dirty="0" err="1">
                <a:latin typeface="+mj-lt"/>
                <a:ea typeface="+mj-ea"/>
                <a:cs typeface="+mj-cs"/>
              </a:rPr>
              <a:t>רחל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קיסוס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מחזיקה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את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הבת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הקטנה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שלה</a:t>
            </a:r>
            <a:endParaRPr lang="en-US" sz="28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61125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C9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rgbClr val="CFC9B5"/>
          </a:solidFill>
          <a:effectLst/>
        </p:spPr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4000">
                <a:schemeClr val="bg2"/>
              </a:gs>
              <a:gs pos="10000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Plaqu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14866" y="2490788"/>
            <a:ext cx="3062785" cy="1876425"/>
          </a:xfrm>
          <a:prstGeom prst="plaque">
            <a:avLst>
              <a:gd name="adj" fmla="val 11524"/>
            </a:avLst>
          </a:prstGeom>
          <a:gradFill>
            <a:gsLst>
              <a:gs pos="0">
                <a:schemeClr val="bg1">
                  <a:alpha val="64000"/>
                </a:schemeClr>
              </a:gs>
              <a:gs pos="85000">
                <a:schemeClr val="bg1"/>
              </a:gs>
              <a:gs pos="100000">
                <a:schemeClr val="bg2"/>
              </a:gs>
            </a:gsLst>
            <a:path path="circle">
              <a:fillToRect l="50000" t="50000" r="50000" b="50000"/>
            </a:path>
          </a:gradFill>
          <a:ln w="127000" cmpd="thickThin">
            <a:solidFill>
              <a:schemeClr val="bg1">
                <a:lumMod val="75000"/>
              </a:schemeClr>
            </a:solidFill>
            <a:miter lim="800000"/>
          </a:ln>
          <a:effectLst>
            <a:outerShdw blurRad="114300" sx="101000" sy="101000" algn="ctr" rotWithShape="0">
              <a:schemeClr val="tx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תמונה 4" descr="תמונה שמכילה אדם, צילום, לדגמן, אישה&#10;&#10;תיאור שנוצר ברמת מהימנות גבוהה מאוד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8" r="18245" b="-1"/>
          <a:stretch/>
        </p:blipFill>
        <p:spPr>
          <a:xfrm>
            <a:off x="-1" y="10"/>
            <a:ext cx="8129873" cy="68579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89335" y="2759242"/>
            <a:ext cx="2728897" cy="1331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</a:pPr>
            <a:r>
              <a:rPr lang="en-US" sz="2800" dirty="0" err="1">
                <a:latin typeface="+mj-lt"/>
                <a:ea typeface="+mj-ea"/>
                <a:cs typeface="+mj-cs"/>
              </a:rPr>
              <a:t>שני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אחיה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של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רחל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ותינוק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ששייך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לאחד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מהאחים</a:t>
            </a:r>
            <a:endParaRPr lang="en-US" sz="28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26333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C9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rgbClr val="CFC9B5"/>
          </a:solidFill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4000">
                <a:schemeClr val="bg2"/>
              </a:gs>
              <a:gs pos="10000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laqu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14866" y="2490788"/>
            <a:ext cx="3062785" cy="1876425"/>
          </a:xfrm>
          <a:prstGeom prst="plaque">
            <a:avLst>
              <a:gd name="adj" fmla="val 11524"/>
            </a:avLst>
          </a:prstGeom>
          <a:gradFill>
            <a:gsLst>
              <a:gs pos="0">
                <a:schemeClr val="bg1">
                  <a:alpha val="64000"/>
                </a:schemeClr>
              </a:gs>
              <a:gs pos="85000">
                <a:schemeClr val="bg1"/>
              </a:gs>
              <a:gs pos="100000">
                <a:schemeClr val="bg2"/>
              </a:gs>
            </a:gsLst>
            <a:path path="circle">
              <a:fillToRect l="50000" t="50000" r="50000" b="50000"/>
            </a:path>
          </a:gradFill>
          <a:ln w="127000" cmpd="thickThin">
            <a:solidFill>
              <a:schemeClr val="bg1">
                <a:lumMod val="75000"/>
              </a:schemeClr>
            </a:solidFill>
            <a:miter lim="800000"/>
          </a:ln>
          <a:effectLst>
            <a:outerShdw blurRad="114300" sx="101000" sy="101000" algn="ctr" rotWithShape="0">
              <a:schemeClr val="tx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תמונה 3" descr="תמונה שמכילה אדם, קרקע, חוץ, צילום&#10;&#10;תיאור שנוצר ברמת מהימנות גבוהה מאוד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0" r="1" b="45210"/>
          <a:stretch/>
        </p:blipFill>
        <p:spPr>
          <a:xfrm>
            <a:off x="-1" y="10"/>
            <a:ext cx="8129873" cy="68579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89335" y="2759242"/>
            <a:ext cx="2728897" cy="1331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</a:pPr>
            <a:r>
              <a:rPr lang="en-US" sz="2800" dirty="0" err="1">
                <a:latin typeface="+mj-lt"/>
                <a:ea typeface="+mj-ea"/>
                <a:cs typeface="+mj-cs"/>
              </a:rPr>
              <a:t>רחל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אוחזת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בתינוקת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שלה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ולידה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חברתה</a:t>
            </a:r>
            <a:endParaRPr lang="en-US" sz="28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7210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C9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rgbClr val="CFC9B5"/>
          </a:solidFill>
          <a:effectLst/>
        </p:spPr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4000">
                <a:schemeClr val="bg2"/>
              </a:gs>
              <a:gs pos="10000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Plaqu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14866" y="2490788"/>
            <a:ext cx="3062785" cy="1876425"/>
          </a:xfrm>
          <a:prstGeom prst="plaque">
            <a:avLst>
              <a:gd name="adj" fmla="val 11524"/>
            </a:avLst>
          </a:prstGeom>
          <a:gradFill>
            <a:gsLst>
              <a:gs pos="0">
                <a:schemeClr val="bg1">
                  <a:alpha val="64000"/>
                </a:schemeClr>
              </a:gs>
              <a:gs pos="85000">
                <a:schemeClr val="bg1"/>
              </a:gs>
              <a:gs pos="100000">
                <a:schemeClr val="bg2"/>
              </a:gs>
            </a:gsLst>
            <a:path path="circle">
              <a:fillToRect l="50000" t="50000" r="50000" b="50000"/>
            </a:path>
          </a:gradFill>
          <a:ln w="127000" cmpd="thickThin">
            <a:solidFill>
              <a:schemeClr val="bg1">
                <a:lumMod val="75000"/>
              </a:schemeClr>
            </a:solidFill>
            <a:miter lim="800000"/>
          </a:ln>
          <a:effectLst>
            <a:outerShdw blurRad="114300" sx="101000" sy="101000" algn="ctr" rotWithShape="0">
              <a:schemeClr val="tx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תמונה 3" descr="תמונה שמכילה אדם, איש, קיר, מקורה&#10;&#10;תיאור שנוצר ברמת מהימנות גבוהה מאוד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69" b="-1"/>
          <a:stretch/>
        </p:blipFill>
        <p:spPr>
          <a:xfrm>
            <a:off x="-1" y="10"/>
            <a:ext cx="8129873" cy="68579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89335" y="2759242"/>
            <a:ext cx="2728897" cy="1331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</a:pPr>
            <a:r>
              <a:rPr lang="en-US" sz="2800" dirty="0" err="1">
                <a:latin typeface="+mj-lt"/>
                <a:ea typeface="+mj-ea"/>
                <a:cs typeface="+mj-cs"/>
              </a:rPr>
              <a:t>רחל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ובעלה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יוסף</a:t>
            </a:r>
            <a:endParaRPr lang="en-US" sz="28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18317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C9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rgbClr val="CFC9B5"/>
          </a:solidFill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4000">
                <a:schemeClr val="bg2"/>
              </a:gs>
              <a:gs pos="10000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laqu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14866" y="2490788"/>
            <a:ext cx="3062785" cy="1876425"/>
          </a:xfrm>
          <a:prstGeom prst="plaque">
            <a:avLst>
              <a:gd name="adj" fmla="val 11524"/>
            </a:avLst>
          </a:prstGeom>
          <a:gradFill>
            <a:gsLst>
              <a:gs pos="0">
                <a:schemeClr val="bg1">
                  <a:alpha val="64000"/>
                </a:schemeClr>
              </a:gs>
              <a:gs pos="85000">
                <a:schemeClr val="bg1"/>
              </a:gs>
              <a:gs pos="100000">
                <a:schemeClr val="bg2"/>
              </a:gs>
            </a:gsLst>
            <a:path path="circle">
              <a:fillToRect l="50000" t="50000" r="50000" b="50000"/>
            </a:path>
          </a:gradFill>
          <a:ln w="127000" cmpd="thickThin">
            <a:solidFill>
              <a:schemeClr val="bg1">
                <a:lumMod val="75000"/>
              </a:schemeClr>
            </a:solidFill>
            <a:miter lim="800000"/>
          </a:ln>
          <a:effectLst>
            <a:outerShdw blurRad="114300" sx="101000" sy="101000" algn="ctr" rotWithShape="0">
              <a:schemeClr val="tx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1" r="14609" b="2"/>
          <a:stretch/>
        </p:blipFill>
        <p:spPr>
          <a:xfrm>
            <a:off x="-1" y="10"/>
            <a:ext cx="8129873" cy="68579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89335" y="2759242"/>
            <a:ext cx="2728897" cy="1331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</a:pPr>
            <a:r>
              <a:rPr lang="en-US" sz="2800" dirty="0" err="1">
                <a:latin typeface="+mj-lt"/>
                <a:ea typeface="+mj-ea"/>
                <a:cs typeface="+mj-cs"/>
              </a:rPr>
              <a:t>יוסף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בעלה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של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רחל</a:t>
            </a:r>
            <a:endParaRPr lang="en-US" sz="28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1788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C9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rgbClr val="CFC9B5"/>
          </a:solidFill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4000">
                <a:schemeClr val="bg2"/>
              </a:gs>
              <a:gs pos="10000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laqu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14866" y="2490788"/>
            <a:ext cx="3062785" cy="1876425"/>
          </a:xfrm>
          <a:prstGeom prst="plaque">
            <a:avLst>
              <a:gd name="adj" fmla="val 11524"/>
            </a:avLst>
          </a:prstGeom>
          <a:gradFill>
            <a:gsLst>
              <a:gs pos="0">
                <a:schemeClr val="bg1">
                  <a:alpha val="64000"/>
                </a:schemeClr>
              </a:gs>
              <a:gs pos="85000">
                <a:schemeClr val="bg1"/>
              </a:gs>
              <a:gs pos="100000">
                <a:schemeClr val="bg2"/>
              </a:gs>
            </a:gsLst>
            <a:path path="circle">
              <a:fillToRect l="50000" t="50000" r="50000" b="50000"/>
            </a:path>
          </a:gradFill>
          <a:ln w="127000" cmpd="thickThin">
            <a:solidFill>
              <a:schemeClr val="bg1">
                <a:lumMod val="75000"/>
              </a:schemeClr>
            </a:solidFill>
            <a:miter lim="800000"/>
          </a:ln>
          <a:effectLst>
            <a:outerShdw blurRad="114300" sx="101000" sy="101000" algn="ctr" rotWithShape="0">
              <a:schemeClr val="tx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0" r="8449" b="1"/>
          <a:stretch/>
        </p:blipFill>
        <p:spPr>
          <a:xfrm>
            <a:off x="-1" y="10"/>
            <a:ext cx="8129873" cy="68579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89335" y="2759242"/>
            <a:ext cx="2728897" cy="1331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</a:pPr>
            <a:r>
              <a:rPr lang="en-US" sz="2800" dirty="0" err="1">
                <a:latin typeface="+mj-lt"/>
                <a:ea typeface="+mj-ea"/>
                <a:cs typeface="+mj-cs"/>
              </a:rPr>
              <a:t>רחל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ויוסף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בעלה</a:t>
            </a:r>
            <a:endParaRPr lang="en-US" sz="28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49162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87</Words>
  <Application>Microsoft Office PowerPoint</Application>
  <PresentationFormat>מסך רחב</PresentationFormat>
  <Paragraphs>20</Paragraphs>
  <Slides>14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ערכת נושא Office</vt:lpstr>
      <vt:lpstr>רחל קיסוס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בית התפוצות</vt:lpstr>
      <vt:lpstr>תודה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student</dc:creator>
  <cp:lastModifiedBy>גלית הרשקוביץ</cp:lastModifiedBy>
  <cp:revision>8</cp:revision>
  <dcterms:created xsi:type="dcterms:W3CDTF">2017-05-25T06:57:59Z</dcterms:created>
  <dcterms:modified xsi:type="dcterms:W3CDTF">2017-05-28T15:16:40Z</dcterms:modified>
</cp:coreProperties>
</file>