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1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77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29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3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8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4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01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80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8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09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9925-3291-45F5-A73D-2BD248D3356B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216D-C876-4A33-A4BA-C65C714B3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422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74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52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8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7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27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48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74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33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234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</cp:revision>
  <dcterms:created xsi:type="dcterms:W3CDTF">2017-01-25T06:14:03Z</dcterms:created>
  <dcterms:modified xsi:type="dcterms:W3CDTF">2017-01-25T06:14:38Z</dcterms:modified>
</cp:coreProperties>
</file>