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C60E-3BEA-494D-891F-3C373733AB7C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B5AF-C3FD-4658-9540-2F9CE1561E0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C60E-3BEA-494D-891F-3C373733AB7C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B5AF-C3FD-4658-9540-2F9CE1561E0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C60E-3BEA-494D-891F-3C373733AB7C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B5AF-C3FD-4658-9540-2F9CE1561E0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C60E-3BEA-494D-891F-3C373733AB7C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B5AF-C3FD-4658-9540-2F9CE1561E0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C60E-3BEA-494D-891F-3C373733AB7C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B5AF-C3FD-4658-9540-2F9CE1561E0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C60E-3BEA-494D-891F-3C373733AB7C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B5AF-C3FD-4658-9540-2F9CE1561E0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C60E-3BEA-494D-891F-3C373733AB7C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B5AF-C3FD-4658-9540-2F9CE1561E0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C60E-3BEA-494D-891F-3C373733AB7C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B5AF-C3FD-4658-9540-2F9CE1561E0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C60E-3BEA-494D-891F-3C373733AB7C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B5AF-C3FD-4658-9540-2F9CE1561E0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C60E-3BEA-494D-891F-3C373733AB7C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B5AF-C3FD-4658-9540-2F9CE1561E0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C60E-3BEA-494D-891F-3C373733AB7C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B5AF-C3FD-4658-9540-2F9CE1561E0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6C60E-3BEA-494D-891F-3C373733AB7C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7B5AF-C3FD-4658-9540-2F9CE1561E08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‫הצגה על המסך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W</dc:creator>
  <cp:lastModifiedBy>W</cp:lastModifiedBy>
  <cp:revision>1</cp:revision>
  <dcterms:created xsi:type="dcterms:W3CDTF">2017-01-25T15:58:50Z</dcterms:created>
  <dcterms:modified xsi:type="dcterms:W3CDTF">2017-01-25T15:59:16Z</dcterms:modified>
</cp:coreProperties>
</file>