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1C64-3B76-4FB5-8033-A0BF6BD2BEAF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A2B0-5026-4663-A1FA-F27267579A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084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1C64-3B76-4FB5-8033-A0BF6BD2BEAF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A2B0-5026-4663-A1FA-F27267579A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2730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1C64-3B76-4FB5-8033-A0BF6BD2BEAF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A2B0-5026-4663-A1FA-F27267579A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59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1C64-3B76-4FB5-8033-A0BF6BD2BEAF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A2B0-5026-4663-A1FA-F27267579A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074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1C64-3B76-4FB5-8033-A0BF6BD2BEAF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A2B0-5026-4663-A1FA-F27267579A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269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1C64-3B76-4FB5-8033-A0BF6BD2BEAF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A2B0-5026-4663-A1FA-F27267579A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766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1C64-3B76-4FB5-8033-A0BF6BD2BEAF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A2B0-5026-4663-A1FA-F27267579A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7624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1C64-3B76-4FB5-8033-A0BF6BD2BEAF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A2B0-5026-4663-A1FA-F27267579A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228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1C64-3B76-4FB5-8033-A0BF6BD2BEAF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A2B0-5026-4663-A1FA-F27267579A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594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1C64-3B76-4FB5-8033-A0BF6BD2BEAF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A2B0-5026-4663-A1FA-F27267579A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649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1C64-3B76-4FB5-8033-A0BF6BD2BEAF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A2B0-5026-4663-A1FA-F27267579A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952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A1C64-3B76-4FB5-8033-A0BF6BD2BEAF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4A2B0-5026-4663-A1FA-F27267579A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042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4015949" y="2967335"/>
            <a:ext cx="41601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הקשר בין דורי </a:t>
            </a:r>
            <a:endParaRPr lang="he-I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761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9928825" y="122535"/>
            <a:ext cx="2268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חלק א: </a:t>
            </a:r>
            <a:endParaRPr lang="he-I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84824" y="1394460"/>
            <a:ext cx="4907176" cy="535531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שם: ברוך שיינברג</a:t>
            </a:r>
          </a:p>
          <a:p>
            <a:endParaRPr lang="he-IL" dirty="0"/>
          </a:p>
          <a:p>
            <a:r>
              <a:rPr lang="he-IL" dirty="0" smtClean="0"/>
              <a:t>השם ניתן מהברכה "ברוך אתה אדוני מלך העולם..."</a:t>
            </a:r>
          </a:p>
          <a:p>
            <a:endParaRPr lang="he-IL" dirty="0" smtClean="0"/>
          </a:p>
          <a:p>
            <a:r>
              <a:rPr lang="he-IL" dirty="0" smtClean="0"/>
              <a:t>היכן נולדת: תל אביב בישראל (רחוב רש"י)</a:t>
            </a:r>
          </a:p>
          <a:p>
            <a:endParaRPr lang="he-IL" dirty="0"/>
          </a:p>
          <a:p>
            <a:r>
              <a:rPr lang="he-IL" dirty="0" smtClean="0"/>
              <a:t>סביבה בו גדלת: "מעונות עובדים ח"</a:t>
            </a:r>
          </a:p>
          <a:p>
            <a:endParaRPr lang="he-IL" dirty="0"/>
          </a:p>
          <a:p>
            <a:r>
              <a:rPr lang="he-IL" dirty="0" smtClean="0"/>
              <a:t>הורים: זהבה, יעקב </a:t>
            </a:r>
          </a:p>
          <a:p>
            <a:endParaRPr lang="he-IL" dirty="0"/>
          </a:p>
          <a:p>
            <a:r>
              <a:rPr lang="he-IL" dirty="0" smtClean="0"/>
              <a:t>במה עסקו : האם –עקרת בית ., אב –בחברת "תנובה"</a:t>
            </a:r>
          </a:p>
          <a:p>
            <a:endParaRPr lang="he-IL" dirty="0"/>
          </a:p>
          <a:p>
            <a:r>
              <a:rPr lang="he-IL" dirty="0" smtClean="0"/>
              <a:t>אחים: היה אח יחיד </a:t>
            </a:r>
          </a:p>
          <a:p>
            <a:endParaRPr lang="he-IL" dirty="0"/>
          </a:p>
          <a:p>
            <a:r>
              <a:rPr lang="he-IL" dirty="0" smtClean="0"/>
              <a:t>תכונות הורים : עממים , קשורים למשפחה </a:t>
            </a:r>
          </a:p>
          <a:p>
            <a:endParaRPr lang="he-IL" dirty="0"/>
          </a:p>
          <a:p>
            <a:r>
              <a:rPr lang="he-IL" dirty="0" smtClean="0"/>
              <a:t>אכלו: סלט ירקות ,משקאות חלב , עוף ,תוספות </a:t>
            </a:r>
          </a:p>
          <a:p>
            <a:endParaRPr lang="he-IL" dirty="0"/>
          </a:p>
          <a:p>
            <a:r>
              <a:rPr lang="he-IL" dirty="0" smtClean="0"/>
              <a:t>בשבתות : היה אוכל חגיגי עם תפריט מגוון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9366" y="1394460"/>
            <a:ext cx="6101414" cy="230832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גרו בשכונה יהודית : כן </a:t>
            </a:r>
          </a:p>
          <a:p>
            <a:endParaRPr lang="he-IL" dirty="0"/>
          </a:p>
          <a:p>
            <a:r>
              <a:rPr lang="he-IL" dirty="0" smtClean="0"/>
              <a:t>היכן מקומות המפגש : בבית כנסת ,הצגות וסרטים או מפגש חברים.</a:t>
            </a:r>
          </a:p>
          <a:p>
            <a:endParaRPr lang="he-IL" dirty="0"/>
          </a:p>
          <a:p>
            <a:r>
              <a:rPr lang="he-IL" dirty="0" smtClean="0"/>
              <a:t>איפה קניתם: חנות שנקראת "</a:t>
            </a:r>
            <a:r>
              <a:rPr lang="he-IL" dirty="0" err="1" smtClean="0"/>
              <a:t>צרכניה</a:t>
            </a:r>
            <a:r>
              <a:rPr lang="he-IL" dirty="0" smtClean="0"/>
              <a:t>"</a:t>
            </a:r>
          </a:p>
          <a:p>
            <a:endParaRPr lang="he-IL" dirty="0"/>
          </a:p>
          <a:p>
            <a:r>
              <a:rPr lang="he-IL" dirty="0" smtClean="0"/>
              <a:t>מה קנו : מוצרי אוכל, לבוש , כלי מטבח ,כלי רחצה וכביסה</a:t>
            </a:r>
          </a:p>
          <a:p>
            <a:r>
              <a:rPr lang="he-IL" dirty="0" smtClean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6814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611190" y="178415"/>
            <a:ext cx="6433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חלק ב : זיכרונות ילדות </a:t>
            </a:r>
            <a:endParaRPr lang="he-I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76949" y="1783644"/>
            <a:ext cx="5457007" cy="507831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מי היו חברים: מהשכונה ,תנועות נוער ומקומות עבודה </a:t>
            </a:r>
          </a:p>
          <a:p>
            <a:endParaRPr lang="he-IL" dirty="0"/>
          </a:p>
          <a:p>
            <a:r>
              <a:rPr lang="he-IL" dirty="0" smtClean="0"/>
              <a:t>היכן גרו: מהשכונה </a:t>
            </a:r>
          </a:p>
          <a:p>
            <a:endParaRPr lang="he-IL" dirty="0"/>
          </a:p>
          <a:p>
            <a:r>
              <a:rPr lang="he-IL" dirty="0" smtClean="0"/>
              <a:t>משחקים ילדות : משחקי כדור ,משחקים קבוצתיים</a:t>
            </a:r>
          </a:p>
          <a:p>
            <a:endParaRPr lang="he-IL" dirty="0"/>
          </a:p>
          <a:p>
            <a:r>
              <a:rPr lang="he-IL" dirty="0" smtClean="0"/>
              <a:t>בשעות הפנאי : פגישות עם חברים במסגרות שונות </a:t>
            </a:r>
          </a:p>
          <a:p>
            <a:endParaRPr lang="he-IL" dirty="0"/>
          </a:p>
          <a:p>
            <a:r>
              <a:rPr lang="he-IL" dirty="0" smtClean="0"/>
              <a:t>שם בית הספר: "לדוגמה"</a:t>
            </a:r>
          </a:p>
          <a:p>
            <a:endParaRPr lang="he-IL" dirty="0"/>
          </a:p>
          <a:p>
            <a:r>
              <a:rPr lang="he-IL" dirty="0" smtClean="0"/>
              <a:t>אלו מקצועות:  חשבון, אנגלית ,קריאה , בישול ,ספורט, טבע </a:t>
            </a:r>
          </a:p>
          <a:p>
            <a:endParaRPr lang="he-IL" dirty="0"/>
          </a:p>
          <a:p>
            <a:r>
              <a:rPr lang="he-IL" dirty="0" smtClean="0"/>
              <a:t>יחסים עם המורים: רגילים </a:t>
            </a:r>
          </a:p>
          <a:p>
            <a:endParaRPr lang="he-IL" dirty="0"/>
          </a:p>
          <a:p>
            <a:r>
              <a:rPr lang="he-IL" dirty="0" smtClean="0"/>
              <a:t>תלבושת אחידה: כן ולא </a:t>
            </a:r>
          </a:p>
          <a:p>
            <a:endParaRPr lang="he-IL" dirty="0"/>
          </a:p>
          <a:p>
            <a:r>
              <a:rPr lang="he-IL" dirty="0" smtClean="0"/>
              <a:t>היו טיולים: טיול סוף שנה </a:t>
            </a:r>
          </a:p>
          <a:p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37638" y="1101745"/>
            <a:ext cx="5232586" cy="452431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מסיבות : היו מסיבות ימי הולדת או במסגרת תנועות נוער </a:t>
            </a:r>
          </a:p>
          <a:p>
            <a:endParaRPr lang="he-IL" dirty="0"/>
          </a:p>
          <a:p>
            <a:r>
              <a:rPr lang="he-IL" dirty="0" smtClean="0"/>
              <a:t>מורה שאתה זוכר: זוכר את כולם </a:t>
            </a:r>
          </a:p>
          <a:p>
            <a:endParaRPr lang="he-IL" dirty="0"/>
          </a:p>
          <a:p>
            <a:r>
              <a:rPr lang="he-IL" dirty="0" smtClean="0"/>
              <a:t>מקצועות אהובים: טבע , ספורט ,בישול </a:t>
            </a:r>
          </a:p>
          <a:p>
            <a:endParaRPr lang="he-IL" dirty="0"/>
          </a:p>
          <a:p>
            <a:r>
              <a:rPr lang="he-IL" dirty="0" smtClean="0"/>
              <a:t>מקצועות לא אהובים : </a:t>
            </a:r>
            <a:r>
              <a:rPr lang="he-IL" dirty="0" err="1" smtClean="0"/>
              <a:t>דיקדוק</a:t>
            </a:r>
            <a:r>
              <a:rPr lang="he-IL" dirty="0" smtClean="0"/>
              <a:t> ,חיבור , קריאה </a:t>
            </a:r>
          </a:p>
          <a:p>
            <a:endParaRPr lang="he-IL" dirty="0"/>
          </a:p>
          <a:p>
            <a:r>
              <a:rPr lang="he-IL" dirty="0" smtClean="0"/>
              <a:t>היה חדר אוכל : לא היה מטבח </a:t>
            </a:r>
          </a:p>
          <a:p>
            <a:endParaRPr lang="he-IL" dirty="0" smtClean="0"/>
          </a:p>
          <a:p>
            <a:r>
              <a:rPr lang="he-IL" dirty="0" smtClean="0"/>
              <a:t>אוכל אהוב : מרקים</a:t>
            </a:r>
          </a:p>
          <a:p>
            <a:endParaRPr lang="he-IL" dirty="0"/>
          </a:p>
          <a:p>
            <a:r>
              <a:rPr lang="he-IL" dirty="0" smtClean="0"/>
              <a:t>ממתקים: היו מלא </a:t>
            </a:r>
          </a:p>
          <a:p>
            <a:endParaRPr lang="he-IL" dirty="0"/>
          </a:p>
          <a:p>
            <a:r>
              <a:rPr lang="he-IL" dirty="0" smtClean="0"/>
              <a:t>תנועת נוער:</a:t>
            </a:r>
          </a:p>
          <a:p>
            <a:r>
              <a:rPr lang="he-IL" dirty="0" smtClean="0"/>
              <a:t>"התנועה המאוחדת", "המחנות העולים" ו"השומר הצעיר"</a:t>
            </a:r>
          </a:p>
        </p:txBody>
      </p:sp>
    </p:spTree>
    <p:extLst>
      <p:ext uri="{BB962C8B-B14F-4D97-AF65-F5344CB8AC3E}">
        <p14:creationId xmlns:p14="http://schemas.microsoft.com/office/powerpoint/2010/main" val="3090371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0784284" y="0"/>
            <a:ext cx="377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he-IL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47520" y="1587500"/>
            <a:ext cx="3199980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שם פרטי: ברוך- בבי  שיינברג</a:t>
            </a:r>
          </a:p>
          <a:p>
            <a:endParaRPr lang="he-IL" dirty="0"/>
          </a:p>
          <a:p>
            <a:r>
              <a:rPr lang="he-IL" dirty="0" smtClean="0"/>
              <a:t>תאיך לידה:  23 באוקטובר 1931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23828" y="2599730"/>
            <a:ext cx="3623672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מיקום משפחה: בן יחיד </a:t>
            </a:r>
          </a:p>
          <a:p>
            <a:endParaRPr lang="he-IL" dirty="0"/>
          </a:p>
          <a:p>
            <a:r>
              <a:rPr lang="he-IL" dirty="0" smtClean="0"/>
              <a:t>ילדות: מעונות עובדים ח"  רחוב נחום 5 תל אביב </a:t>
            </a:r>
          </a:p>
          <a:p>
            <a:endParaRPr lang="he-IL" dirty="0" smtClean="0"/>
          </a:p>
          <a:p>
            <a:r>
              <a:rPr lang="he-IL" dirty="0" smtClean="0"/>
              <a:t>דירה: בת שני חדרים בקומה 3 . הדירה קיימת עד היום הזה ובו מתגורר בני בכורי </a:t>
            </a:r>
          </a:p>
          <a:p>
            <a:endParaRPr lang="he-IL" dirty="0"/>
          </a:p>
          <a:p>
            <a:r>
              <a:rPr lang="he-IL" dirty="0" smtClean="0"/>
              <a:t>שירי ילדות : שירים של ארץ ישראל היפה . את השירים הינו שרים ושומעים במסגרות תנועות נוער שונות </a:t>
            </a:r>
            <a:endParaRPr lang="he-IL" dirty="0"/>
          </a:p>
          <a:p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346200" y="272871"/>
            <a:ext cx="5727701" cy="6186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משחקים: כדורגל, כדורסל ומשחקי נוער של אותה תקופה </a:t>
            </a:r>
          </a:p>
          <a:p>
            <a:endParaRPr lang="he-IL" dirty="0"/>
          </a:p>
          <a:p>
            <a:r>
              <a:rPr lang="he-IL" dirty="0" smtClean="0"/>
              <a:t>לימודים: הגן היה בצפון העיר תל אביב למדתי בבית ספר יסודי "דוגמה" תיכון למדתי בבית ספר בשם  "תיכון חדש" </a:t>
            </a:r>
          </a:p>
          <a:p>
            <a:endParaRPr lang="he-IL" dirty="0"/>
          </a:p>
          <a:p>
            <a:r>
              <a:rPr lang="he-IL" dirty="0" smtClean="0"/>
              <a:t>בגרות- דבר  שמח: נישואים </a:t>
            </a:r>
          </a:p>
          <a:p>
            <a:r>
              <a:rPr lang="he-IL" dirty="0" smtClean="0"/>
              <a:t>דבר עצוב : מותם של הורי </a:t>
            </a:r>
          </a:p>
          <a:p>
            <a:endParaRPr lang="he-IL" dirty="0"/>
          </a:p>
          <a:p>
            <a:r>
              <a:rPr lang="he-IL" dirty="0" smtClean="0"/>
              <a:t>תפקידים </a:t>
            </a:r>
            <a:r>
              <a:rPr lang="he-IL" dirty="0"/>
              <a:t>ו</a:t>
            </a:r>
            <a:r>
              <a:rPr lang="he-IL" dirty="0" smtClean="0"/>
              <a:t>מקומות עבודה : מקום עבודה הדואר במקצוע התקשורת  שנלמד  גם בחו"ל.  בחתי במקצוע הזה משום שהייתי חובב תחנות שידור . </a:t>
            </a:r>
            <a:r>
              <a:rPr lang="he-IL" dirty="0" err="1" smtClean="0"/>
              <a:t>נהנתי</a:t>
            </a:r>
            <a:r>
              <a:rPr lang="he-IL" dirty="0" smtClean="0"/>
              <a:t>  מאוד במקצוע . </a:t>
            </a:r>
          </a:p>
          <a:p>
            <a:r>
              <a:rPr lang="he-IL" dirty="0" smtClean="0"/>
              <a:t>במקביל התחלתי לעסוק בכתיבה </a:t>
            </a:r>
            <a:r>
              <a:rPr lang="he-IL" dirty="0" err="1" smtClean="0"/>
              <a:t>בעתונות</a:t>
            </a:r>
            <a:r>
              <a:rPr lang="he-IL" dirty="0" smtClean="0"/>
              <a:t> , רדיו , טלוויזיה . </a:t>
            </a:r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משפחה מנהגים ומסורות : ימי הולדת , חגים ואירועים מיוחדים . אני הכי אוהב את חג הפסח וראש השנה. </a:t>
            </a:r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אירועים מיוחדים: נשואי הבנות ,הולדת </a:t>
            </a:r>
            <a:r>
              <a:rPr lang="he-IL" dirty="0" err="1" smtClean="0"/>
              <a:t>הנחדים</a:t>
            </a:r>
            <a:r>
              <a:rPr lang="he-IL" dirty="0" smtClean="0"/>
              <a:t> והחדות  ויום הולדת לבן הבכור .</a:t>
            </a:r>
          </a:p>
          <a:p>
            <a:endParaRPr lang="he-IL" dirty="0"/>
          </a:p>
          <a:p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10059727" y="272871"/>
            <a:ext cx="1826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ראיון: </a:t>
            </a:r>
            <a:endParaRPr lang="he-I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4164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5000" y="783630"/>
            <a:ext cx="6179581" cy="535531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עליה בארץ : נולדנו בישראל נולדתי בעיר תל אביב </a:t>
            </a:r>
          </a:p>
          <a:p>
            <a:endParaRPr lang="he-IL" dirty="0"/>
          </a:p>
          <a:p>
            <a:r>
              <a:rPr lang="he-IL" dirty="0" smtClean="0"/>
              <a:t>צבא ומלחמות : כילד חביתי את מלחמת העולם השנייה שרתתי  בחיל  הקשר  והייתי ממקימו בשנת 1948 </a:t>
            </a:r>
          </a:p>
          <a:p>
            <a:r>
              <a:rPr lang="he-IL" dirty="0" smtClean="0"/>
              <a:t>שרתתי בכול המלחמות הן בשירות חובה ובשירות מילואים </a:t>
            </a:r>
          </a:p>
          <a:p>
            <a:endParaRPr lang="he-IL" dirty="0" smtClean="0"/>
          </a:p>
          <a:p>
            <a:r>
              <a:rPr lang="he-IL" dirty="0" smtClean="0"/>
              <a:t>פעילוייות מיוחדות:  נסעתי למאות מדינות בכול חמש היבשות .נסיעות אלה היו  בעיקר בשליחויות מתאם העיתונות התקשורת</a:t>
            </a:r>
          </a:p>
          <a:p>
            <a:r>
              <a:rPr lang="he-IL" dirty="0" smtClean="0"/>
              <a:t>והזמנות לקונגרסים ואירועים בין לאומים אחרים. </a:t>
            </a:r>
          </a:p>
          <a:p>
            <a:endParaRPr lang="he-IL" dirty="0"/>
          </a:p>
          <a:p>
            <a:r>
              <a:rPr lang="he-IL" dirty="0" smtClean="0"/>
              <a:t>הקמת משפחה : הכרתי את אשתי  </a:t>
            </a:r>
            <a:r>
              <a:rPr lang="he-IL" dirty="0"/>
              <a:t>כ</a:t>
            </a:r>
            <a:r>
              <a:rPr lang="he-IL" dirty="0" smtClean="0"/>
              <a:t>אשר  הייתי בן 23 בתל אביב באמצעות חברה שלה. התחתנו במקום שהיה מקומה של הרבנות ( ועד הקהילה )  בשנת 1954. </a:t>
            </a:r>
          </a:p>
          <a:p>
            <a:r>
              <a:rPr lang="he-IL" dirty="0" smtClean="0"/>
              <a:t>הייתי בן 24 שנולד בני הבכור ולאחר מכן  נולדו שני בנותיי. </a:t>
            </a:r>
          </a:p>
          <a:p>
            <a:endParaRPr lang="he-IL" dirty="0"/>
          </a:p>
          <a:p>
            <a:r>
              <a:rPr lang="he-IL" dirty="0" smtClean="0"/>
              <a:t>לימודים ועיסוקים:  בעבר העיסוק הראשי שלי היה עיתונות ,תקשורת וכתיבה. ההשכלה –תיכון מלא בבגרות ולימודים בארה"ב  בנושא תקשורת . </a:t>
            </a:r>
            <a:endParaRPr lang="he-IL" dirty="0"/>
          </a:p>
          <a:p>
            <a:r>
              <a:rPr lang="he-IL" dirty="0" smtClean="0"/>
              <a:t>ילדי ונכדי חיים בארץ .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7630272" y="6138942"/>
            <a:ext cx="4264309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ילדים: יש לי בן ושתי בנות 7 נכדים תדירות </a:t>
            </a:r>
          </a:p>
          <a:p>
            <a:r>
              <a:rPr lang="he-IL" dirty="0" smtClean="0"/>
              <a:t>הביקורים של הנכדים לאתים  מאוד  קרובים .  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9157729" y="-139700"/>
            <a:ext cx="24288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המשך...</a:t>
            </a:r>
            <a:endParaRPr lang="he-I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260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5412" y="1107124"/>
            <a:ext cx="11026588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אני ברוך שיינברג ,הסבא של מאי , הייתי עיתונאי  בעיתון "דבר" ,ובתוקף תפקידי עורך מדור הספורט בעיתון , נשלחתי לסקר את המשחקים האולימפיים בעיר הגרמנית מינכן . </a:t>
            </a:r>
          </a:p>
          <a:p>
            <a:r>
              <a:rPr lang="he-IL" dirty="0" smtClean="0"/>
              <a:t>ההתחלה הייתה מאוד סקרנית ומלהיבה . במתקני הספורט של הענפים השונים ובמיוחד שיחות עם ספורטאים ועמיתים ממקומות שונים בעולם.</a:t>
            </a:r>
          </a:p>
          <a:p>
            <a:r>
              <a:rPr lang="he-IL" dirty="0" smtClean="0"/>
              <a:t>נתבקשתי מהמערכת בתל אביב לשלוח סקירות סיפורים מעניינים ביומי האולימפיאדה הראשונים.  </a:t>
            </a:r>
          </a:p>
          <a:p>
            <a:r>
              <a:rPr lang="he-IL" dirty="0" smtClean="0"/>
              <a:t>יחד עם זאת הרגשנו את השמירה הביטחונית שהייתה בכל מקום ובמיוחד בכפר שבו התגוררו הספורטאים ולא הרחק משם </a:t>
            </a:r>
          </a:p>
          <a:p>
            <a:r>
              <a:rPr lang="he-IL" dirty="0" smtClean="0"/>
              <a:t>שוכנו העיתונים ואנשי התקשורת השונים שבאו לשקר את המשחקים. </a:t>
            </a:r>
          </a:p>
          <a:p>
            <a:r>
              <a:rPr lang="he-IL" dirty="0" smtClean="0"/>
              <a:t>שלושה  ימים לאחר תחילת התחרויות ,בשעות הערב התיישבתי בחדרי והתחלתי לכתוב מהנעשה במשחקים.</a:t>
            </a:r>
          </a:p>
          <a:p>
            <a:r>
              <a:rPr lang="he-IL" dirty="0" smtClean="0"/>
              <a:t>בשעות הערב המאוחרות יותר הלכנו לראות את ההצגה "כנר על הגג" . חזרתי לחדרי ועד לשעה מאוחרת אחרי חצות סיימתי את הסיקור שעמור היה להישלח לפנות בוקר עם חבר למערכת התל אביב . </a:t>
            </a:r>
          </a:p>
          <a:p>
            <a:r>
              <a:rPr lang="he-IL" dirty="0" smtClean="0"/>
              <a:t>בשעות הבוקר צלצל הטלפון בחדרי ומנהל המשלחת הישראלית הודיע לי בהתרגשות ומבוכה גדולה כי חבלנים ברצו לכפר השתלטו על חדרי הספורטאים הישראלים , רצחו שני ספורטאים והחזיקו באחרים כבני ערובה תוך כדי דרישה לשחרר חבלנים שהיו מוחזקים בישראל . </a:t>
            </a:r>
          </a:p>
          <a:p>
            <a:r>
              <a:rPr lang="he-IL" dirty="0" smtClean="0"/>
              <a:t>כול המסע או מתן כדי לשחרר את הספורטאים ובדיקת דרכים של המשטרה על אפשרות של שחרור תוך כדי השתלטות עליהם לא נשאו תוצאות . לסוף הושג הסדר לפיו יעברו הספורטאים הישראלים לשדה התעופה ומשם יועברו במסוקים לאחת ממדינות ערב . בשדה התעופה לשם הגיעו  הספורטאים פרצו כוחות הביטחון של הגרמנים במגמה לשחרר את הספורטאים שהיו כבר בטוח המסוקים . ואז נשמעו יריות של הצבא הגרמני לעבר המסוקים בהם היו כבר הספורטאים הישראלים . כתוצאה מהיריות נפגעו כול המסוקים וכול הספורטאים נרצחו . </a:t>
            </a:r>
          </a:p>
          <a:p>
            <a:r>
              <a:rPr lang="he-IL" dirty="0" smtClean="0"/>
              <a:t>אני , שאמור הייתי לחזור עם ארונות 11 הספורטאים והמשלחת לישראל , נתבקשתי על ידי שער החינוך , יגאל אלון ,להישאר ולהמשיך עם ספורטאי הפועל לאולימפיאדת הפועלים באוסטריה . 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5094438" y="183794"/>
            <a:ext cx="67633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סיפור: אולימפיאדת מינכן</a:t>
            </a:r>
            <a:endParaRPr lang="he-I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22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7174301" y="0"/>
            <a:ext cx="50241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תמונת הנרצחים:  </a:t>
            </a:r>
            <a:endParaRPr lang="he-I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288" y="1129553"/>
            <a:ext cx="8139953" cy="457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97523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891</Words>
  <Application>Microsoft Office PowerPoint</Application>
  <PresentationFormat>מסך רחב</PresentationFormat>
  <Paragraphs>118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student</dc:creator>
  <cp:lastModifiedBy>student</cp:lastModifiedBy>
  <cp:revision>16</cp:revision>
  <dcterms:created xsi:type="dcterms:W3CDTF">2017-02-02T08:55:41Z</dcterms:created>
  <dcterms:modified xsi:type="dcterms:W3CDTF">2017-03-16T09:02:06Z</dcterms:modified>
</cp:coreProperties>
</file>