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510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06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31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288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318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03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42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503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727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43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67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E06F-97D1-402F-8B97-5409E845E40A}" type="datetimeFigureOut">
              <a:rPr lang="he-IL" smtClean="0"/>
              <a:t>כ"ז/טבת/תשע"ז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DEED-2F76-4CC6-88CC-69E937E003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74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63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34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57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78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08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01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56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20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48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76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38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0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16992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‫הצגה על המסך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</cp:revision>
  <dcterms:created xsi:type="dcterms:W3CDTF">2017-01-25T11:20:55Z</dcterms:created>
  <dcterms:modified xsi:type="dcterms:W3CDTF">2017-01-25T11:21:16Z</dcterms:modified>
</cp:coreProperties>
</file>